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29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9C1F1-3186-4AD6-9C4B-BAD6B68C5501}" type="datetimeFigureOut">
              <a:rPr lang="ru-RU" smtClean="0"/>
              <a:t>27.02.2018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B54BEB-8CA8-4A02-98D7-32E3CF1DDE71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Картинки по запросу игр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9082515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5387975"/>
            <a:ext cx="7772400" cy="1470025"/>
          </a:xfrm>
          <a:solidFill>
            <a:schemeClr val="accent6">
              <a:lumMod val="20000"/>
              <a:lumOff val="80000"/>
            </a:schemeClr>
          </a:solidFill>
          <a:effectLst>
            <a:softEdge rad="317500"/>
          </a:effectLst>
        </p:spPr>
        <p:txBody>
          <a:bodyPr/>
          <a:lstStyle/>
          <a:p>
            <a:r>
              <a:rPr lang="ru-RU" dirty="0" err="1" smtClean="0"/>
              <a:t>Деятельностная</a:t>
            </a:r>
            <a:r>
              <a:rPr lang="ru-RU" dirty="0" smtClean="0"/>
              <a:t> игра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1988840"/>
            <a:ext cx="6400800" cy="1296144"/>
          </a:xfrm>
        </p:spPr>
        <p:txBody>
          <a:bodyPr>
            <a:noAutofit/>
          </a:bodyPr>
          <a:lstStyle/>
          <a:p>
            <a:r>
              <a:rPr lang="ru-RU" sz="1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Встреча </a:t>
            </a:r>
            <a:endParaRPr lang="ru-RU" sz="12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Участники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60848"/>
          </a:xfrm>
        </p:spPr>
        <p:txBody>
          <a:bodyPr/>
          <a:lstStyle/>
          <a:p>
            <a:r>
              <a:rPr lang="ru-RU" dirty="0" smtClean="0">
                <a:latin typeface="Georgia" pitchFamily="18" charset="0"/>
              </a:rPr>
              <a:t>Взрослые</a:t>
            </a:r>
          </a:p>
          <a:p>
            <a:r>
              <a:rPr lang="ru-RU" dirty="0" smtClean="0">
                <a:latin typeface="Georgia" pitchFamily="18" charset="0"/>
              </a:rPr>
              <a:t>Дети </a:t>
            </a:r>
            <a:endParaRPr lang="ru-RU" dirty="0">
              <a:latin typeface="Georgia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30689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Georgia" pitchFamily="18" charset="0"/>
                <a:ea typeface="+mj-ea"/>
                <a:cs typeface="+mj-cs"/>
              </a:rPr>
              <a:t>Место проведения, время 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539552" y="4365104"/>
            <a:ext cx="8229600" cy="22608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itchFamily="18" charset="0"/>
                <a:ea typeface="+mn-ea"/>
                <a:cs typeface="+mn-cs"/>
              </a:rPr>
              <a:t>Актовый/спортивный зал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ru-RU" sz="3200" dirty="0" smtClean="0">
                <a:latin typeface="Georgia" pitchFamily="18" charset="0"/>
              </a:rPr>
              <a:t>2-3 часа, +время на подготовку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Georgia" pitchFamily="18" charset="0"/>
              <a:ea typeface="+mn-ea"/>
              <a:cs typeface="+mn-cs"/>
            </a:endParaRPr>
          </a:p>
        </p:txBody>
      </p:sp>
      <p:pic>
        <p:nvPicPr>
          <p:cNvPr id="13314" name="Picture 2" descr="Картинки по запросу участник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-171400"/>
            <a:ext cx="3429000" cy="3429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Картинки по запросу результат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1880" y="3155157"/>
            <a:ext cx="5652120" cy="3702843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Результат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Georgia" pitchFamily="18" charset="0"/>
              </a:rPr>
              <a:t>Формирование </a:t>
            </a:r>
            <a:r>
              <a:rPr lang="ru-RU" dirty="0" err="1" smtClean="0">
                <a:latin typeface="Georgia" pitchFamily="18" charset="0"/>
              </a:rPr>
              <a:t>тьюторских</a:t>
            </a:r>
            <a:r>
              <a:rPr lang="ru-RU" dirty="0" smtClean="0">
                <a:latin typeface="Georgia" pitchFamily="18" charset="0"/>
              </a:rPr>
              <a:t> групп</a:t>
            </a:r>
          </a:p>
          <a:p>
            <a:r>
              <a:rPr lang="ru-RU" dirty="0" smtClean="0">
                <a:latin typeface="Georgia" pitchFamily="18" charset="0"/>
              </a:rPr>
              <a:t>Дети: выбор </a:t>
            </a:r>
            <a:r>
              <a:rPr lang="ru-RU" dirty="0" err="1" smtClean="0">
                <a:latin typeface="Georgia" pitchFamily="18" charset="0"/>
              </a:rPr>
              <a:t>тьютора</a:t>
            </a:r>
            <a:endParaRPr lang="ru-RU" dirty="0" smtClean="0">
              <a:latin typeface="Georgia" pitchFamily="18" charset="0"/>
            </a:endParaRPr>
          </a:p>
          <a:p>
            <a:r>
              <a:rPr lang="ru-RU" dirty="0" smtClean="0">
                <a:latin typeface="Georgia" pitchFamily="18" charset="0"/>
              </a:rPr>
              <a:t>Взрослые: презентация, знакомство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Картинки по запросу процесс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2845" y="3501008"/>
            <a:ext cx="4441155" cy="3356992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Ход игры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arenR"/>
            </a:pPr>
            <a:r>
              <a:rPr lang="ru-RU" dirty="0" smtClean="0">
                <a:latin typeface="Georgia" pitchFamily="18" charset="0"/>
              </a:rPr>
              <a:t>В самой игре 2 круга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Georgia" pitchFamily="18" charset="0"/>
              </a:rPr>
              <a:t>Самоопределение детей по группам (количество групп 7-10; условие – больше 7 не собираться)</a:t>
            </a:r>
          </a:p>
          <a:p>
            <a:pPr marL="514350" indent="-514350">
              <a:buAutoNum type="arabicParenR"/>
            </a:pPr>
            <a:r>
              <a:rPr lang="ru-RU" dirty="0" smtClean="0">
                <a:latin typeface="Georgia" pitchFamily="18" charset="0"/>
              </a:rPr>
              <a:t>1 круг – станции взрослых, например, по МР:</a:t>
            </a:r>
          </a:p>
          <a:p>
            <a:pPr marL="895350" indent="-268288"/>
            <a:r>
              <a:rPr lang="ru-RU" dirty="0" smtClean="0">
                <a:latin typeface="Georgia" pitchFamily="18" charset="0"/>
              </a:rPr>
              <a:t>Смысловое чтение</a:t>
            </a:r>
          </a:p>
          <a:p>
            <a:pPr marL="895350" indent="-268288"/>
            <a:r>
              <a:rPr lang="ru-RU" dirty="0" smtClean="0">
                <a:latin typeface="Georgia" pitchFamily="18" charset="0"/>
              </a:rPr>
              <a:t>Моделирование</a:t>
            </a:r>
          </a:p>
          <a:p>
            <a:pPr marL="895350" indent="-268288"/>
            <a:r>
              <a:rPr lang="ru-RU" dirty="0" smtClean="0">
                <a:latin typeface="Georgia" pitchFamily="18" charset="0"/>
              </a:rPr>
              <a:t>Публичное выступление</a:t>
            </a:r>
          </a:p>
          <a:p>
            <a:pPr marL="895350" indent="-268288"/>
            <a:r>
              <a:rPr lang="ru-RU" dirty="0" smtClean="0">
                <a:latin typeface="Georgia" pitchFamily="18" charset="0"/>
              </a:rPr>
              <a:t>Коммуникация</a:t>
            </a:r>
          </a:p>
          <a:p>
            <a:pPr marL="895350" indent="-268288"/>
            <a:r>
              <a:rPr lang="ru-RU" dirty="0" smtClean="0">
                <a:latin typeface="Georgia" pitchFamily="18" charset="0"/>
              </a:rPr>
              <a:t>Учебное сотрудничество</a:t>
            </a:r>
          </a:p>
          <a:p>
            <a:pPr marL="895350" indent="-268288"/>
            <a:r>
              <a:rPr lang="ru-RU" dirty="0" err="1" smtClean="0">
                <a:latin typeface="Georgia" pitchFamily="18" charset="0"/>
              </a:rPr>
              <a:t>Медиастанция</a:t>
            </a:r>
            <a:endParaRPr lang="ru-RU" dirty="0" smtClean="0">
              <a:latin typeface="Georgia" pitchFamily="18" charset="0"/>
            </a:endParaRPr>
          </a:p>
          <a:p>
            <a:pPr marL="895350" indent="-268288"/>
            <a:r>
              <a:rPr lang="ru-RU" dirty="0" smtClean="0">
                <a:latin typeface="Georgia" pitchFamily="18" charset="0"/>
              </a:rPr>
              <a:t>Аргументация</a:t>
            </a:r>
          </a:p>
          <a:p>
            <a:pPr marL="895350" indent="-268288"/>
            <a:r>
              <a:rPr lang="ru-RU" dirty="0" smtClean="0">
                <a:latin typeface="Georgia" pitchFamily="18" charset="0"/>
              </a:rPr>
              <a:t>Исследовательская/</a:t>
            </a:r>
          </a:p>
          <a:p>
            <a:pPr marL="895350" indent="-268288">
              <a:buNone/>
            </a:pPr>
            <a:r>
              <a:rPr lang="ru-RU" dirty="0" smtClean="0">
                <a:latin typeface="Georgia" pitchFamily="18" charset="0"/>
              </a:rPr>
              <a:t>проектная станция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Картинки по запросу процесс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6156176" y="4599556"/>
            <a:ext cx="2987824" cy="22584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143000"/>
          </a:xfrm>
        </p:spPr>
        <p:txBody>
          <a:bodyPr/>
          <a:lstStyle/>
          <a:p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Ход игры 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8316416" cy="5544616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ru-RU" dirty="0">
                <a:latin typeface="Georgia" pitchFamily="18" charset="0"/>
              </a:rPr>
              <a:t>4</a:t>
            </a:r>
            <a:r>
              <a:rPr lang="ru-RU" dirty="0" smtClean="0">
                <a:latin typeface="Georgia" pitchFamily="18" charset="0"/>
              </a:rPr>
              <a:t>) Детские станции (подготовка за 2-3 дня; самоопределение детей по 7-10 группам; подготовка ими заданий для игры по станциям); играют взрослые</a:t>
            </a:r>
          </a:p>
          <a:p>
            <a:pPr>
              <a:spcAft>
                <a:spcPts val="1200"/>
              </a:spcAft>
              <a:buNone/>
            </a:pPr>
            <a:r>
              <a:rPr lang="ru-RU" dirty="0">
                <a:latin typeface="Georgia" pitchFamily="18" charset="0"/>
              </a:rPr>
              <a:t>5</a:t>
            </a:r>
            <a:r>
              <a:rPr lang="ru-RU" dirty="0" smtClean="0">
                <a:latin typeface="Georgia" pitchFamily="18" charset="0"/>
              </a:rPr>
              <a:t>) Общий сбор: приз «Самая дружная команда»; погружение в понятийное поле «</a:t>
            </a:r>
            <a:r>
              <a:rPr lang="ru-RU" dirty="0" err="1" smtClean="0">
                <a:latin typeface="Georgia" pitchFamily="18" charset="0"/>
              </a:rPr>
              <a:t>тьютор</a:t>
            </a:r>
            <a:r>
              <a:rPr lang="ru-RU" dirty="0" smtClean="0">
                <a:latin typeface="Georgia" pitchFamily="18" charset="0"/>
              </a:rPr>
              <a:t>»; представление взрослых участников в качестве </a:t>
            </a:r>
            <a:r>
              <a:rPr lang="ru-RU" dirty="0" err="1" smtClean="0">
                <a:latin typeface="Georgia" pitchFamily="18" charset="0"/>
              </a:rPr>
              <a:t>тьюторов</a:t>
            </a:r>
            <a:r>
              <a:rPr lang="ru-RU" dirty="0" smtClean="0">
                <a:latin typeface="Georgia" pitchFamily="18" charset="0"/>
              </a:rPr>
              <a:t>; самоопределение детей по </a:t>
            </a:r>
            <a:r>
              <a:rPr lang="ru-RU" dirty="0" err="1" smtClean="0">
                <a:latin typeface="Georgia" pitchFamily="18" charset="0"/>
              </a:rPr>
              <a:t>тьюторским</a:t>
            </a:r>
            <a:r>
              <a:rPr lang="ru-RU" dirty="0" smtClean="0">
                <a:latin typeface="Georgia" pitchFamily="18" charset="0"/>
              </a:rPr>
              <a:t> группам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>
                <a:latin typeface="Georgia" pitchFamily="18" charset="0"/>
              </a:rPr>
              <a:t>6) Работа по группам: знакомство, результат – оформление </a:t>
            </a:r>
            <a:r>
              <a:rPr lang="ru-RU" dirty="0" err="1" smtClean="0">
                <a:latin typeface="Georgia" pitchFamily="18" charset="0"/>
              </a:rPr>
              <a:t>постера</a:t>
            </a:r>
            <a:r>
              <a:rPr lang="ru-RU" dirty="0" smtClean="0">
                <a:latin typeface="Georgia" pitchFamily="18" charset="0"/>
              </a:rPr>
              <a:t> </a:t>
            </a:r>
            <a:r>
              <a:rPr lang="ru-RU" dirty="0" err="1" smtClean="0">
                <a:latin typeface="Georgia" pitchFamily="18" charset="0"/>
              </a:rPr>
              <a:t>тьюторской</a:t>
            </a:r>
            <a:r>
              <a:rPr lang="ru-RU" dirty="0" smtClean="0">
                <a:latin typeface="Georgia" pitchFamily="18" charset="0"/>
              </a:rPr>
              <a:t> группы</a:t>
            </a:r>
          </a:p>
          <a:p>
            <a:pPr>
              <a:spcAft>
                <a:spcPts val="1200"/>
              </a:spcAft>
              <a:buNone/>
            </a:pPr>
            <a:r>
              <a:rPr lang="ru-RU" dirty="0" smtClean="0">
                <a:latin typeface="Georgia" pitchFamily="18" charset="0"/>
              </a:rPr>
              <a:t>7) Общий сбор, представление результатов работы групп, пожелание плодотворной работы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165</Words>
  <Application>Microsoft Office PowerPoint</Application>
  <PresentationFormat>Экран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Деятельностная игра</vt:lpstr>
      <vt:lpstr>Участники </vt:lpstr>
      <vt:lpstr>Результат </vt:lpstr>
      <vt:lpstr>Ход игры </vt:lpstr>
      <vt:lpstr>Ход игры </vt:lpstr>
    </vt:vector>
  </TitlesOfParts>
  <Company>ИРО ПК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Деятельностная игра</dc:title>
  <dc:creator>lector</dc:creator>
  <cp:lastModifiedBy>lector</cp:lastModifiedBy>
  <cp:revision>3</cp:revision>
  <dcterms:created xsi:type="dcterms:W3CDTF">2018-02-27T08:17:33Z</dcterms:created>
  <dcterms:modified xsi:type="dcterms:W3CDTF">2018-02-27T08:40:17Z</dcterms:modified>
</cp:coreProperties>
</file>